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0909300" cy="15338425"/>
  <p:notesSz cx="6797675" cy="9926638"/>
  <p:defaultTextStyle>
    <a:defPPr>
      <a:defRPr lang="de-DE"/>
    </a:defPPr>
    <a:lvl1pPr marL="0" algn="l" defTabSz="1499386" rtl="0" eaLnBrk="1" latinLnBrk="0" hangingPunct="1">
      <a:defRPr sz="3000" kern="1200">
        <a:solidFill>
          <a:schemeClr val="tx1"/>
        </a:solidFill>
        <a:latin typeface="+mn-lt"/>
        <a:ea typeface="+mn-ea"/>
        <a:cs typeface="+mn-cs"/>
      </a:defRPr>
    </a:lvl1pPr>
    <a:lvl2pPr marL="749693" algn="l" defTabSz="1499386" rtl="0" eaLnBrk="1" latinLnBrk="0" hangingPunct="1">
      <a:defRPr sz="3000" kern="1200">
        <a:solidFill>
          <a:schemeClr val="tx1"/>
        </a:solidFill>
        <a:latin typeface="+mn-lt"/>
        <a:ea typeface="+mn-ea"/>
        <a:cs typeface="+mn-cs"/>
      </a:defRPr>
    </a:lvl2pPr>
    <a:lvl3pPr marL="1499386" algn="l" defTabSz="1499386" rtl="0" eaLnBrk="1" latinLnBrk="0" hangingPunct="1">
      <a:defRPr sz="3000" kern="1200">
        <a:solidFill>
          <a:schemeClr val="tx1"/>
        </a:solidFill>
        <a:latin typeface="+mn-lt"/>
        <a:ea typeface="+mn-ea"/>
        <a:cs typeface="+mn-cs"/>
      </a:defRPr>
    </a:lvl3pPr>
    <a:lvl4pPr marL="2249079" algn="l" defTabSz="1499386" rtl="0" eaLnBrk="1" latinLnBrk="0" hangingPunct="1">
      <a:defRPr sz="3000" kern="1200">
        <a:solidFill>
          <a:schemeClr val="tx1"/>
        </a:solidFill>
        <a:latin typeface="+mn-lt"/>
        <a:ea typeface="+mn-ea"/>
        <a:cs typeface="+mn-cs"/>
      </a:defRPr>
    </a:lvl4pPr>
    <a:lvl5pPr marL="2998773" algn="l" defTabSz="1499386" rtl="0" eaLnBrk="1" latinLnBrk="0" hangingPunct="1">
      <a:defRPr sz="3000" kern="1200">
        <a:solidFill>
          <a:schemeClr val="tx1"/>
        </a:solidFill>
        <a:latin typeface="+mn-lt"/>
        <a:ea typeface="+mn-ea"/>
        <a:cs typeface="+mn-cs"/>
      </a:defRPr>
    </a:lvl5pPr>
    <a:lvl6pPr marL="3748466" algn="l" defTabSz="1499386" rtl="0" eaLnBrk="1" latinLnBrk="0" hangingPunct="1">
      <a:defRPr sz="3000" kern="1200">
        <a:solidFill>
          <a:schemeClr val="tx1"/>
        </a:solidFill>
        <a:latin typeface="+mn-lt"/>
        <a:ea typeface="+mn-ea"/>
        <a:cs typeface="+mn-cs"/>
      </a:defRPr>
    </a:lvl6pPr>
    <a:lvl7pPr marL="4498158" algn="l" defTabSz="1499386" rtl="0" eaLnBrk="1" latinLnBrk="0" hangingPunct="1">
      <a:defRPr sz="3000" kern="1200">
        <a:solidFill>
          <a:schemeClr val="tx1"/>
        </a:solidFill>
        <a:latin typeface="+mn-lt"/>
        <a:ea typeface="+mn-ea"/>
        <a:cs typeface="+mn-cs"/>
      </a:defRPr>
    </a:lvl7pPr>
    <a:lvl8pPr marL="5247852" algn="l" defTabSz="1499386" rtl="0" eaLnBrk="1" latinLnBrk="0" hangingPunct="1">
      <a:defRPr sz="3000" kern="1200">
        <a:solidFill>
          <a:schemeClr val="tx1"/>
        </a:solidFill>
        <a:latin typeface="+mn-lt"/>
        <a:ea typeface="+mn-ea"/>
        <a:cs typeface="+mn-cs"/>
      </a:defRPr>
    </a:lvl8pPr>
    <a:lvl9pPr marL="5997545" algn="l" defTabSz="1499386" rtl="0" eaLnBrk="1" latinLnBrk="0" hangingPunct="1">
      <a:defRPr sz="3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62" userDrawn="1">
          <p15:clr>
            <a:srgbClr val="A4A3A4"/>
          </p15:clr>
        </p15:guide>
        <p15:guide id="2" orient="horz" pos="26399">
          <p15:clr>
            <a:srgbClr val="A4A3A4"/>
          </p15:clr>
        </p15:guide>
        <p15:guide id="4" orient="horz" pos="8628">
          <p15:clr>
            <a:srgbClr val="A4A3A4"/>
          </p15:clr>
        </p15:guide>
        <p15:guide id="5" orient="horz" pos="10143">
          <p15:clr>
            <a:srgbClr val="A4A3A4"/>
          </p15:clr>
        </p15:guide>
        <p15:guide id="6" orient="horz" pos="22947">
          <p15:clr>
            <a:srgbClr val="A4A3A4"/>
          </p15:clr>
        </p15:guide>
        <p15:guide id="7" pos="18497">
          <p15:clr>
            <a:srgbClr val="A4A3A4"/>
          </p15:clr>
        </p15:guide>
        <p15:guide id="8" pos="10880">
          <p15:clr>
            <a:srgbClr val="A4A3A4"/>
          </p15:clr>
        </p15:guide>
        <p15:guide id="9" pos="8972">
          <p15:clr>
            <a:srgbClr val="A4A3A4"/>
          </p15:clr>
        </p15:guide>
        <p15:guide id="10" pos="1353">
          <p15:clr>
            <a:srgbClr val="A4A3A4"/>
          </p15:clr>
        </p15:guide>
        <p15:guide id="11" pos="13170">
          <p15:clr>
            <a:srgbClr val="A4A3A4"/>
          </p15:clr>
        </p15:guide>
        <p15:guide id="12" orient="horz" pos="340" userDrawn="1">
          <p15:clr>
            <a:srgbClr val="A4A3A4"/>
          </p15:clr>
        </p15:guide>
        <p15:guide id="13" orient="horz" pos="9335">
          <p15:clr>
            <a:srgbClr val="A4A3A4"/>
          </p15:clr>
        </p15:guide>
        <p15:guide id="14" orient="horz" pos="2028">
          <p15:clr>
            <a:srgbClr val="A4A3A4"/>
          </p15:clr>
        </p15:guide>
        <p15:guide id="15" orient="horz" userDrawn="1">
          <p15:clr>
            <a:srgbClr val="A4A3A4"/>
          </p15:clr>
        </p15:guide>
        <p15:guide id="16" orient="horz" pos="8256">
          <p15:clr>
            <a:srgbClr val="A4A3A4"/>
          </p15:clr>
        </p15:guide>
        <p15:guide id="17" orient="horz" pos="4355">
          <p15:clr>
            <a:srgbClr val="A4A3A4"/>
          </p15:clr>
        </p15:guide>
        <p15:guide id="18" orient="horz" pos="8509">
          <p15:clr>
            <a:srgbClr val="A4A3A4"/>
          </p15:clr>
        </p15:guide>
        <p15:guide id="19" orient="horz" pos="7013">
          <p15:clr>
            <a:srgbClr val="A4A3A4"/>
          </p15:clr>
        </p15:guide>
        <p15:guide id="20" orient="horz" pos="7433">
          <p15:clr>
            <a:srgbClr val="A4A3A4"/>
          </p15:clr>
        </p15:guide>
        <p15:guide id="21" orient="horz" pos="2417">
          <p15:clr>
            <a:srgbClr val="A4A3A4"/>
          </p15:clr>
        </p15:guide>
        <p15:guide id="22" pos="6545">
          <p15:clr>
            <a:srgbClr val="A4A3A4"/>
          </p15:clr>
        </p15:guide>
        <p15:guide id="23" pos="4356">
          <p15:clr>
            <a:srgbClr val="A4A3A4"/>
          </p15:clr>
        </p15:guide>
        <p15:guide id="24" pos="2656">
          <p15:clr>
            <a:srgbClr val="A4A3A4"/>
          </p15:clr>
        </p15:guide>
        <p15:guide id="25" pos="595">
          <p15:clr>
            <a:srgbClr val="A4A3A4"/>
          </p15:clr>
        </p15:guide>
        <p15:guide id="26" pos="470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C515A"/>
    <a:srgbClr val="0271BB"/>
    <a:srgbClr val="009C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howGuides="1">
      <p:cViewPr>
        <p:scale>
          <a:sx n="92" d="100"/>
          <a:sy n="92" d="100"/>
        </p:scale>
        <p:origin x="44" y="-6276"/>
      </p:cViewPr>
      <p:guideLst>
        <p:guide orient="horz" pos="3062"/>
        <p:guide orient="horz" pos="26399"/>
        <p:guide orient="horz" pos="8628"/>
        <p:guide orient="horz" pos="10143"/>
        <p:guide orient="horz" pos="22947"/>
        <p:guide pos="18497"/>
        <p:guide pos="10880"/>
        <p:guide pos="8972"/>
        <p:guide pos="1353"/>
        <p:guide pos="13170"/>
        <p:guide orient="horz" pos="340"/>
        <p:guide orient="horz" pos="9335"/>
        <p:guide orient="horz" pos="2028"/>
        <p:guide orient="horz"/>
        <p:guide orient="horz" pos="8256"/>
        <p:guide orient="horz" pos="4355"/>
        <p:guide orient="horz" pos="8509"/>
        <p:guide orient="horz" pos="7013"/>
        <p:guide orient="horz" pos="7433"/>
        <p:guide orient="horz" pos="2417"/>
        <p:guide pos="6545"/>
        <p:guide pos="4356"/>
        <p:guide pos="2656"/>
        <p:guide pos="595"/>
        <p:guide pos="470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Keyvisual_1">
    <p:spTree>
      <p:nvGrpSpPr>
        <p:cNvPr id="1" name=""/>
        <p:cNvGrpSpPr/>
        <p:nvPr/>
      </p:nvGrpSpPr>
      <p:grpSpPr>
        <a:xfrm>
          <a:off x="0" y="0"/>
          <a:ext cx="0" cy="0"/>
          <a:chOff x="0" y="0"/>
          <a:chExt cx="0" cy="0"/>
        </a:xfrm>
      </p:grpSpPr>
      <p:sp>
        <p:nvSpPr>
          <p:cNvPr id="6" name="Bildplatzhalter 5"/>
          <p:cNvSpPr>
            <a:spLocks noGrp="1"/>
          </p:cNvSpPr>
          <p:nvPr>
            <p:ph type="pic" sz="quarter" idx="23"/>
          </p:nvPr>
        </p:nvSpPr>
        <p:spPr>
          <a:xfrm>
            <a:off x="-36033" y="3692009"/>
            <a:ext cx="5148000" cy="75600"/>
          </a:xfrm>
          <a:prstGeom prst="rect">
            <a:avLst/>
          </a:prstGeom>
          <a:solidFill>
            <a:schemeClr val="bg1"/>
          </a:solidFill>
        </p:spPr>
        <p:txBody>
          <a:bodyPr lIns="32618" tIns="16309" rIns="32618" bIns="16309"/>
          <a:lstStyle>
            <a:lvl1pPr>
              <a:defRPr>
                <a:noFill/>
              </a:defRPr>
            </a:lvl1pPr>
          </a:lstStyle>
          <a:p>
            <a:endParaRPr lang="de-DE" dirty="0"/>
          </a:p>
        </p:txBody>
      </p:sp>
      <p:sp>
        <p:nvSpPr>
          <p:cNvPr id="13" name="Rechteck 12"/>
          <p:cNvSpPr/>
          <p:nvPr userDrawn="1"/>
        </p:nvSpPr>
        <p:spPr>
          <a:xfrm>
            <a:off x="6894810" y="13307444"/>
            <a:ext cx="4032000" cy="50400"/>
          </a:xfrm>
          <a:prstGeom prst="rect">
            <a:avLst/>
          </a:prstGeom>
          <a:solidFill>
            <a:srgbClr val="0271BB"/>
          </a:solidFill>
          <a:ln>
            <a:noFill/>
          </a:ln>
        </p:spPr>
        <p:style>
          <a:lnRef idx="2">
            <a:schemeClr val="accent1">
              <a:shade val="50000"/>
            </a:schemeClr>
          </a:lnRef>
          <a:fillRef idx="1">
            <a:schemeClr val="accent1"/>
          </a:fillRef>
          <a:effectRef idx="0">
            <a:schemeClr val="accent1"/>
          </a:effectRef>
          <a:fontRef idx="minor">
            <a:schemeClr val="lt1"/>
          </a:fontRef>
        </p:style>
        <p:txBody>
          <a:bodyPr lIns="32618" tIns="16309" rIns="32618" bIns="16309" rtlCol="0" anchor="ctr"/>
          <a:lstStyle/>
          <a:p>
            <a:pPr algn="ctr"/>
            <a:endParaRPr lang="de-DE"/>
          </a:p>
        </p:txBody>
      </p:sp>
      <p:sp>
        <p:nvSpPr>
          <p:cNvPr id="16" name="Textplatzhalter 15"/>
          <p:cNvSpPr>
            <a:spLocks noGrp="1"/>
          </p:cNvSpPr>
          <p:nvPr>
            <p:ph type="body" sz="quarter" idx="14"/>
          </p:nvPr>
        </p:nvSpPr>
        <p:spPr>
          <a:xfrm>
            <a:off x="6914506" y="13508953"/>
            <a:ext cx="3475682" cy="688696"/>
          </a:xfrm>
          <a:prstGeom prst="rect">
            <a:avLst/>
          </a:prstGeom>
        </p:spPr>
        <p:txBody>
          <a:bodyPr lIns="0" tIns="0" rIns="0" bIns="0">
            <a:noAutofit/>
          </a:bodyPr>
          <a:lstStyle>
            <a:lvl1pPr marL="0" indent="0">
              <a:lnSpc>
                <a:spcPts val="1530"/>
              </a:lnSpc>
              <a:spcBef>
                <a:spcPts val="0"/>
              </a:spcBef>
              <a:buFontTx/>
              <a:buNone/>
              <a:defRPr sz="1420" cap="none" spc="11" baseline="0">
                <a:solidFill>
                  <a:srgbClr val="3C515A"/>
                </a:solidFill>
                <a:latin typeface="TheSans UHH SemiLight Caps" panose="020B0402050302020203" pitchFamily="34" charset="0"/>
              </a:defRPr>
            </a:lvl1pPr>
            <a:lvl2pPr>
              <a:defRPr sz="1400"/>
            </a:lvl2pPr>
            <a:lvl3pPr>
              <a:defRPr sz="1400"/>
            </a:lvl3pPr>
            <a:lvl4pPr>
              <a:defRPr sz="1400"/>
            </a:lvl4pPr>
            <a:lvl5pPr>
              <a:defRPr sz="1400"/>
            </a:lvl5pPr>
          </a:lstStyle>
          <a:p>
            <a:pPr lvl="0"/>
            <a:r>
              <a:rPr lang="de-DE" dirty="0"/>
              <a:t>Textmasterformat bearbeiten</a:t>
            </a:r>
          </a:p>
        </p:txBody>
      </p:sp>
      <p:sp>
        <p:nvSpPr>
          <p:cNvPr id="21" name="Textplatzhalter 20"/>
          <p:cNvSpPr>
            <a:spLocks noGrp="1"/>
          </p:cNvSpPr>
          <p:nvPr>
            <p:ph type="body" sz="quarter" idx="16"/>
          </p:nvPr>
        </p:nvSpPr>
        <p:spPr>
          <a:xfrm>
            <a:off x="944562" y="3219076"/>
            <a:ext cx="7711691" cy="471054"/>
          </a:xfrm>
          <a:prstGeom prst="rect">
            <a:avLst/>
          </a:prstGeom>
        </p:spPr>
        <p:txBody>
          <a:bodyPr lIns="0" tIns="0" rIns="0" bIns="0">
            <a:noAutofit/>
          </a:bodyPr>
          <a:lstStyle>
            <a:lvl1pPr marL="0" indent="0">
              <a:lnSpc>
                <a:spcPts val="3100"/>
              </a:lnSpc>
              <a:spcBef>
                <a:spcPts val="0"/>
              </a:spcBef>
              <a:buFontTx/>
              <a:buNone/>
              <a:defRPr sz="2400" cap="none" spc="0" baseline="0">
                <a:solidFill>
                  <a:schemeClr val="bg1"/>
                </a:solidFill>
                <a:latin typeface="+mj-lt"/>
              </a:defRPr>
            </a:lvl1pPr>
          </a:lstStyle>
          <a:p>
            <a:pPr lvl="0"/>
            <a:r>
              <a:rPr lang="de-DE" dirty="0"/>
              <a:t>Textmasterformat bearbeiten</a:t>
            </a:r>
          </a:p>
        </p:txBody>
      </p:sp>
      <p:sp>
        <p:nvSpPr>
          <p:cNvPr id="5" name="Textplatzhalter 4"/>
          <p:cNvSpPr>
            <a:spLocks noGrp="1"/>
          </p:cNvSpPr>
          <p:nvPr>
            <p:ph type="body" sz="quarter" idx="21"/>
          </p:nvPr>
        </p:nvSpPr>
        <p:spPr>
          <a:xfrm>
            <a:off x="6915150" y="14687251"/>
            <a:ext cx="3470587" cy="153808"/>
          </a:xfrm>
          <a:prstGeom prst="rect">
            <a:avLst/>
          </a:prstGeom>
        </p:spPr>
        <p:txBody>
          <a:bodyPr lIns="32105" tIns="16309" rIns="0" bIns="16309"/>
          <a:lstStyle>
            <a:lvl1pPr marL="0" marR="0" indent="0" algn="r" defTabSz="1499386" rtl="0" eaLnBrk="1" fontAlgn="auto" latinLnBrk="0" hangingPunct="1">
              <a:lnSpc>
                <a:spcPts val="1200"/>
              </a:lnSpc>
              <a:spcBef>
                <a:spcPts val="0"/>
              </a:spcBef>
              <a:spcAft>
                <a:spcPts val="0"/>
              </a:spcAft>
              <a:buClrTx/>
              <a:buSzTx/>
              <a:buFontTx/>
              <a:buNone/>
              <a:tabLst/>
              <a:defRPr lang="de-DE" sz="1000" b="1" i="0" u="none" strike="noStrike" kern="1200" spc="11" baseline="0" dirty="0" smtClean="0">
                <a:solidFill>
                  <a:schemeClr val="tx1"/>
                </a:solidFill>
                <a:latin typeface="TheSans UHH" panose="020B0502050302020203" pitchFamily="34" charset="0"/>
                <a:ea typeface="+mn-ea"/>
                <a:cs typeface="+mn-cs"/>
              </a:defRPr>
            </a:lvl1pPr>
            <a:lvl2pPr marL="749693" indent="0">
              <a:buNone/>
              <a:defRPr sz="400"/>
            </a:lvl2pPr>
            <a:lvl3pPr marL="1499386" indent="0">
              <a:buNone/>
              <a:defRPr sz="400"/>
            </a:lvl3pPr>
            <a:lvl4pPr marL="2249079" indent="0">
              <a:buNone/>
              <a:defRPr sz="400"/>
            </a:lvl4pPr>
            <a:lvl5pPr marL="2998773" indent="0">
              <a:buNone/>
              <a:defRPr sz="400"/>
            </a:lvl5pPr>
          </a:lstStyle>
          <a:p>
            <a:pPr lvl="0"/>
            <a:r>
              <a:rPr lang="de-DE" dirty="0"/>
              <a:t>Textmasterformat bearbeiten</a:t>
            </a:r>
          </a:p>
        </p:txBody>
      </p:sp>
      <p:sp>
        <p:nvSpPr>
          <p:cNvPr id="17" name="Textplatzhalter 20"/>
          <p:cNvSpPr>
            <a:spLocks noGrp="1"/>
          </p:cNvSpPr>
          <p:nvPr>
            <p:ph type="body" sz="quarter" idx="25"/>
          </p:nvPr>
        </p:nvSpPr>
        <p:spPr>
          <a:xfrm>
            <a:off x="946692" y="3836399"/>
            <a:ext cx="9736025" cy="2933401"/>
          </a:xfrm>
          <a:prstGeom prst="rect">
            <a:avLst/>
          </a:prstGeom>
        </p:spPr>
        <p:txBody>
          <a:bodyPr lIns="0" tIns="0" rIns="0" bIns="0">
            <a:noAutofit/>
          </a:bodyPr>
          <a:lstStyle>
            <a:lvl1pPr marL="0" indent="0">
              <a:lnSpc>
                <a:spcPts val="8000"/>
              </a:lnSpc>
              <a:spcBef>
                <a:spcPts val="0"/>
              </a:spcBef>
              <a:buFontTx/>
              <a:buNone/>
              <a:defRPr sz="8700" cap="none" spc="0" baseline="0">
                <a:solidFill>
                  <a:schemeClr val="bg1"/>
                </a:solidFill>
                <a:latin typeface="+mj-lt"/>
              </a:defRPr>
            </a:lvl1pPr>
          </a:lstStyle>
          <a:p>
            <a:pPr lvl="0"/>
            <a:r>
              <a:rPr lang="de-DE" dirty="0"/>
              <a:t>Textmasterformat bearbeiten</a:t>
            </a:r>
          </a:p>
        </p:txBody>
      </p:sp>
      <p:sp>
        <p:nvSpPr>
          <p:cNvPr id="18" name="Textplatzhalter 20"/>
          <p:cNvSpPr>
            <a:spLocks noGrp="1"/>
          </p:cNvSpPr>
          <p:nvPr>
            <p:ph type="body" sz="quarter" idx="26"/>
          </p:nvPr>
        </p:nvSpPr>
        <p:spPr>
          <a:xfrm>
            <a:off x="947619" y="6909521"/>
            <a:ext cx="7720944" cy="471054"/>
          </a:xfrm>
          <a:prstGeom prst="rect">
            <a:avLst/>
          </a:prstGeom>
        </p:spPr>
        <p:txBody>
          <a:bodyPr lIns="0" tIns="0" rIns="0" bIns="0">
            <a:noAutofit/>
          </a:bodyPr>
          <a:lstStyle>
            <a:lvl1pPr marL="0" indent="0">
              <a:lnSpc>
                <a:spcPts val="3100"/>
              </a:lnSpc>
              <a:spcBef>
                <a:spcPts val="0"/>
              </a:spcBef>
              <a:buFontTx/>
              <a:buNone/>
              <a:defRPr sz="2400" cap="none" spc="0" baseline="0">
                <a:solidFill>
                  <a:schemeClr val="bg1"/>
                </a:solidFill>
                <a:latin typeface="+mj-lt"/>
              </a:defRPr>
            </a:lvl1pPr>
          </a:lstStyle>
          <a:p>
            <a:pPr lvl="0"/>
            <a:r>
              <a:rPr lang="de-DE" dirty="0"/>
              <a:t>Textmasterformat bearbeiten</a:t>
            </a:r>
          </a:p>
        </p:txBody>
      </p:sp>
      <p:sp>
        <p:nvSpPr>
          <p:cNvPr id="9" name="Textplatzhalter 8"/>
          <p:cNvSpPr>
            <a:spLocks noGrp="1"/>
          </p:cNvSpPr>
          <p:nvPr>
            <p:ph type="body" sz="quarter" idx="27"/>
          </p:nvPr>
        </p:nvSpPr>
        <p:spPr>
          <a:xfrm>
            <a:off x="944562" y="7797988"/>
            <a:ext cx="7956000" cy="3335150"/>
          </a:xfrm>
          <a:prstGeom prst="rect">
            <a:avLst/>
          </a:prstGeom>
        </p:spPr>
        <p:txBody>
          <a:bodyPr lIns="0" tIns="0" rIns="0" bIns="396000"/>
          <a:lstStyle>
            <a:lvl1pPr marL="0" indent="0">
              <a:lnSpc>
                <a:spcPts val="3100"/>
              </a:lnSpc>
              <a:spcBef>
                <a:spcPts val="0"/>
              </a:spcBef>
              <a:spcAft>
                <a:spcPts val="1417"/>
              </a:spcAft>
              <a:buFontTx/>
              <a:buNone/>
              <a:defRPr sz="2400" b="1"/>
            </a:lvl1pPr>
            <a:lvl2pPr marL="0" indent="0">
              <a:lnSpc>
                <a:spcPts val="2100"/>
              </a:lnSpc>
              <a:spcBef>
                <a:spcPts val="0"/>
              </a:spcBef>
              <a:buFontTx/>
              <a:buNone/>
              <a:defRPr sz="1400"/>
            </a:lvl2pPr>
            <a:lvl3pPr marL="1499386" indent="0">
              <a:buFontTx/>
              <a:buNone/>
              <a:defRPr/>
            </a:lvl3pPr>
            <a:lvl4pPr marL="2249079" indent="0">
              <a:buFontTx/>
              <a:buNone/>
              <a:defRPr/>
            </a:lvl4pPr>
            <a:lvl5pPr marL="2998773" indent="0">
              <a:buFontTx/>
              <a:buNone/>
              <a:defRPr/>
            </a:lvl5pPr>
          </a:lstStyle>
          <a:p>
            <a:pPr lvl="0"/>
            <a:r>
              <a:rPr lang="de-DE" dirty="0"/>
              <a:t>Textmasterformat bearbeiten</a:t>
            </a:r>
          </a:p>
          <a:p>
            <a:pPr lvl="1"/>
            <a:r>
              <a:rPr lang="de-DE" dirty="0"/>
              <a:t>Zweite Ebene</a:t>
            </a:r>
          </a:p>
        </p:txBody>
      </p:sp>
      <p:sp>
        <p:nvSpPr>
          <p:cNvPr id="12" name="Bildplatzhalter 11"/>
          <p:cNvSpPr>
            <a:spLocks noGrp="1"/>
          </p:cNvSpPr>
          <p:nvPr>
            <p:ph type="pic" sz="quarter" idx="28"/>
          </p:nvPr>
        </p:nvSpPr>
        <p:spPr>
          <a:xfrm>
            <a:off x="944563" y="11125596"/>
            <a:ext cx="2264773" cy="487437"/>
          </a:xfrm>
          <a:prstGeom prst="rect">
            <a:avLst/>
          </a:prstGeom>
        </p:spPr>
        <p:txBody>
          <a:bodyPr lIns="32618" tIns="16309" rIns="32618" bIns="16309"/>
          <a:lstStyle>
            <a:lvl1pPr marL="0" indent="0">
              <a:buNone/>
              <a:defRPr sz="1300"/>
            </a:lvl1pPr>
          </a:lstStyle>
          <a:p>
            <a:endParaRPr lang="de-DE" dirty="0"/>
          </a:p>
        </p:txBody>
      </p:sp>
      <p:sp>
        <p:nvSpPr>
          <p:cNvPr id="24" name="Bildplatzhalter 11"/>
          <p:cNvSpPr>
            <a:spLocks noGrp="1"/>
          </p:cNvSpPr>
          <p:nvPr>
            <p:ph type="pic" sz="quarter" idx="29"/>
          </p:nvPr>
        </p:nvSpPr>
        <p:spPr>
          <a:xfrm>
            <a:off x="4216622" y="11125596"/>
            <a:ext cx="2264773" cy="487437"/>
          </a:xfrm>
          <a:prstGeom prst="rect">
            <a:avLst/>
          </a:prstGeom>
        </p:spPr>
        <p:txBody>
          <a:bodyPr lIns="32618" tIns="16309" rIns="32618" bIns="16309"/>
          <a:lstStyle>
            <a:lvl1pPr marL="0" indent="0">
              <a:buNone/>
              <a:defRPr sz="1300"/>
            </a:lvl1pPr>
          </a:lstStyle>
          <a:p>
            <a:endParaRPr lang="de-DE"/>
          </a:p>
        </p:txBody>
      </p:sp>
      <p:sp>
        <p:nvSpPr>
          <p:cNvPr id="26" name="Bildplatzhalter 11"/>
          <p:cNvSpPr>
            <a:spLocks noGrp="1"/>
          </p:cNvSpPr>
          <p:nvPr>
            <p:ph type="pic" sz="quarter" idx="30"/>
          </p:nvPr>
        </p:nvSpPr>
        <p:spPr>
          <a:xfrm>
            <a:off x="7470874" y="11125596"/>
            <a:ext cx="2264773" cy="487437"/>
          </a:xfrm>
          <a:prstGeom prst="rect">
            <a:avLst/>
          </a:prstGeom>
        </p:spPr>
        <p:txBody>
          <a:bodyPr lIns="32618" tIns="16309" rIns="32618" bIns="16309"/>
          <a:lstStyle>
            <a:lvl1pPr marL="0" indent="0">
              <a:buNone/>
              <a:defRPr sz="1300"/>
            </a:lvl1pPr>
          </a:lstStyle>
          <a:p>
            <a:endParaRPr lang="de-DE" dirty="0"/>
          </a:p>
        </p:txBody>
      </p:sp>
      <p:sp>
        <p:nvSpPr>
          <p:cNvPr id="19" name="Textplatzhalter 18"/>
          <p:cNvSpPr>
            <a:spLocks noGrp="1"/>
          </p:cNvSpPr>
          <p:nvPr>
            <p:ph type="body" sz="quarter" idx="31"/>
          </p:nvPr>
        </p:nvSpPr>
        <p:spPr>
          <a:xfrm>
            <a:off x="951206" y="11800035"/>
            <a:ext cx="2923200" cy="1013899"/>
          </a:xfrm>
          <a:prstGeom prst="rect">
            <a:avLst/>
          </a:prstGeom>
        </p:spPr>
        <p:txBody>
          <a:bodyPr lIns="0" tIns="0" rIns="0" bIns="0"/>
          <a:lstStyle>
            <a:lvl1pPr marL="0" indent="0">
              <a:lnSpc>
                <a:spcPts val="1750"/>
              </a:lnSpc>
              <a:spcBef>
                <a:spcPts val="0"/>
              </a:spcBef>
              <a:buNone/>
              <a:defRPr sz="1400" b="1"/>
            </a:lvl1pPr>
            <a:lvl2pPr marL="0" indent="0">
              <a:lnSpc>
                <a:spcPts val="1750"/>
              </a:lnSpc>
              <a:spcBef>
                <a:spcPts val="0"/>
              </a:spcBef>
              <a:buNone/>
              <a:defRPr sz="1400"/>
            </a:lvl2pPr>
            <a:lvl3pPr marL="1499386" indent="0">
              <a:buNone/>
              <a:defRPr sz="1300"/>
            </a:lvl3pPr>
            <a:lvl4pPr marL="2249079" indent="0">
              <a:buNone/>
              <a:defRPr sz="1300"/>
            </a:lvl4pPr>
            <a:lvl5pPr marL="2998773" indent="0">
              <a:buNone/>
              <a:defRPr sz="1300"/>
            </a:lvl5pPr>
          </a:lstStyle>
          <a:p>
            <a:pPr lvl="0"/>
            <a:r>
              <a:rPr lang="de-DE" dirty="0"/>
              <a:t>Textmasterformat bearbeiten</a:t>
            </a:r>
          </a:p>
          <a:p>
            <a:pPr lvl="1"/>
            <a:r>
              <a:rPr lang="de-DE" dirty="0"/>
              <a:t>Zweite Ebene</a:t>
            </a:r>
          </a:p>
        </p:txBody>
      </p:sp>
      <p:sp>
        <p:nvSpPr>
          <p:cNvPr id="28" name="Textplatzhalter 18"/>
          <p:cNvSpPr>
            <a:spLocks noGrp="1"/>
          </p:cNvSpPr>
          <p:nvPr>
            <p:ph type="body" sz="quarter" idx="32"/>
          </p:nvPr>
        </p:nvSpPr>
        <p:spPr>
          <a:xfrm>
            <a:off x="4216622" y="11800035"/>
            <a:ext cx="2923200" cy="1013899"/>
          </a:xfrm>
          <a:prstGeom prst="rect">
            <a:avLst/>
          </a:prstGeom>
        </p:spPr>
        <p:txBody>
          <a:bodyPr lIns="0" tIns="0" rIns="0" bIns="0"/>
          <a:lstStyle>
            <a:lvl1pPr marL="0" indent="0">
              <a:lnSpc>
                <a:spcPts val="1750"/>
              </a:lnSpc>
              <a:spcBef>
                <a:spcPts val="0"/>
              </a:spcBef>
              <a:buNone/>
              <a:defRPr sz="1400" b="1"/>
            </a:lvl1pPr>
            <a:lvl2pPr marL="0" indent="0">
              <a:lnSpc>
                <a:spcPts val="1750"/>
              </a:lnSpc>
              <a:spcBef>
                <a:spcPts val="0"/>
              </a:spcBef>
              <a:buNone/>
              <a:defRPr sz="1400"/>
            </a:lvl2pPr>
            <a:lvl3pPr marL="1499386" indent="0">
              <a:buNone/>
              <a:defRPr sz="1300"/>
            </a:lvl3pPr>
            <a:lvl4pPr marL="2249079" indent="0">
              <a:buNone/>
              <a:defRPr sz="1300"/>
            </a:lvl4pPr>
            <a:lvl5pPr marL="2998773" indent="0">
              <a:buNone/>
              <a:defRPr sz="1300"/>
            </a:lvl5pPr>
          </a:lstStyle>
          <a:p>
            <a:pPr lvl="0"/>
            <a:r>
              <a:rPr lang="de-DE" dirty="0"/>
              <a:t>Textmasterformat bearbeiten</a:t>
            </a:r>
          </a:p>
          <a:p>
            <a:pPr lvl="1"/>
            <a:r>
              <a:rPr lang="de-DE" dirty="0"/>
              <a:t>Zweite Ebene</a:t>
            </a:r>
          </a:p>
        </p:txBody>
      </p:sp>
      <p:sp>
        <p:nvSpPr>
          <p:cNvPr id="29" name="Textplatzhalter 18"/>
          <p:cNvSpPr>
            <a:spLocks noGrp="1"/>
          </p:cNvSpPr>
          <p:nvPr>
            <p:ph type="body" sz="quarter" idx="33"/>
          </p:nvPr>
        </p:nvSpPr>
        <p:spPr>
          <a:xfrm>
            <a:off x="7467599" y="11800035"/>
            <a:ext cx="2922589" cy="1013899"/>
          </a:xfrm>
          <a:prstGeom prst="rect">
            <a:avLst/>
          </a:prstGeom>
        </p:spPr>
        <p:txBody>
          <a:bodyPr lIns="0" tIns="0" rIns="0" bIns="0"/>
          <a:lstStyle>
            <a:lvl1pPr marL="0" indent="0">
              <a:lnSpc>
                <a:spcPts val="1750"/>
              </a:lnSpc>
              <a:spcBef>
                <a:spcPts val="0"/>
              </a:spcBef>
              <a:buNone/>
              <a:defRPr sz="1400" b="1"/>
            </a:lvl1pPr>
            <a:lvl2pPr marL="0" indent="0">
              <a:lnSpc>
                <a:spcPts val="1750"/>
              </a:lnSpc>
              <a:spcBef>
                <a:spcPts val="0"/>
              </a:spcBef>
              <a:buNone/>
              <a:defRPr sz="1400"/>
            </a:lvl2pPr>
            <a:lvl3pPr marL="1499386" indent="0">
              <a:buNone/>
              <a:defRPr sz="1300"/>
            </a:lvl3pPr>
            <a:lvl4pPr marL="2249079" indent="0">
              <a:buNone/>
              <a:defRPr sz="1300"/>
            </a:lvl4pPr>
            <a:lvl5pPr marL="2998773" indent="0">
              <a:buNone/>
              <a:defRPr sz="1300"/>
            </a:lvl5pPr>
          </a:lstStyle>
          <a:p>
            <a:pPr lvl="0"/>
            <a:r>
              <a:rPr lang="de-DE" dirty="0"/>
              <a:t>Textmasterformat bearbeiten</a:t>
            </a:r>
          </a:p>
          <a:p>
            <a:pPr lvl="1"/>
            <a:r>
              <a:rPr lang="de-DE" dirty="0"/>
              <a:t>Zweite Ebene</a:t>
            </a:r>
          </a:p>
        </p:txBody>
      </p:sp>
      <p:sp>
        <p:nvSpPr>
          <p:cNvPr id="30" name="Textplatzhalter 29"/>
          <p:cNvSpPr>
            <a:spLocks noGrp="1"/>
          </p:cNvSpPr>
          <p:nvPr>
            <p:ph type="body" sz="quarter" idx="34"/>
          </p:nvPr>
        </p:nvSpPr>
        <p:spPr>
          <a:xfrm>
            <a:off x="944563" y="13029386"/>
            <a:ext cx="5970587" cy="1812529"/>
          </a:xfrm>
          <a:prstGeom prst="rect">
            <a:avLst/>
          </a:prstGeom>
        </p:spPr>
        <p:txBody>
          <a:bodyPr lIns="0" tIns="0" rIns="828000" bIns="0" anchor="t" anchorCtr="0"/>
          <a:lstStyle>
            <a:lvl1pPr marL="0" indent="0">
              <a:lnSpc>
                <a:spcPts val="3121"/>
              </a:lnSpc>
              <a:spcBef>
                <a:spcPts val="0"/>
              </a:spcBef>
              <a:buNone/>
              <a:defRPr sz="2400" b="1"/>
            </a:lvl1pPr>
            <a:lvl2pPr marL="749693" indent="0">
              <a:buNone/>
              <a:defRPr sz="1000"/>
            </a:lvl2pPr>
            <a:lvl3pPr marL="1499386" indent="0">
              <a:buNone/>
              <a:defRPr sz="1000"/>
            </a:lvl3pPr>
            <a:lvl4pPr marL="2249079" indent="0">
              <a:buNone/>
              <a:defRPr sz="1000"/>
            </a:lvl4pPr>
            <a:lvl5pPr marL="2998773" indent="0">
              <a:buNone/>
              <a:defRPr sz="1000"/>
            </a:lvl5pPr>
          </a:lstStyle>
          <a:p>
            <a:pPr lvl="0"/>
            <a:r>
              <a:rPr lang="de-DE" dirty="0"/>
              <a:t>Textmasterformat bearbeiten</a:t>
            </a:r>
          </a:p>
        </p:txBody>
      </p:sp>
      <p:sp>
        <p:nvSpPr>
          <p:cNvPr id="34" name="Inhaltsplatzhalter 33"/>
          <p:cNvSpPr>
            <a:spLocks noGrp="1"/>
          </p:cNvSpPr>
          <p:nvPr>
            <p:ph sz="quarter" idx="35"/>
          </p:nvPr>
        </p:nvSpPr>
        <p:spPr>
          <a:xfrm>
            <a:off x="6894808" y="1361209"/>
            <a:ext cx="3495379" cy="762404"/>
          </a:xfrm>
          <a:prstGeom prst="rect">
            <a:avLst/>
          </a:prstGeom>
        </p:spPr>
        <p:txBody>
          <a:bodyPr lIns="0" tIns="0" rIns="0" bIns="0" anchor="b"/>
          <a:lstStyle>
            <a:lvl1pPr marL="0" indent="0">
              <a:lnSpc>
                <a:spcPts val="2400"/>
              </a:lnSpc>
              <a:buFontTx/>
              <a:buNone/>
              <a:defRPr sz="2100">
                <a:latin typeface="+mj-lt"/>
              </a:defRPr>
            </a:lvl1pPr>
            <a:lvl2pPr marL="0" indent="0">
              <a:lnSpc>
                <a:spcPts val="2400"/>
              </a:lnSpc>
              <a:spcBef>
                <a:spcPts val="0"/>
              </a:spcBef>
              <a:buFontTx/>
              <a:buNone/>
              <a:defRPr sz="2100">
                <a:solidFill>
                  <a:srgbClr val="0271BB"/>
                </a:solidFill>
                <a:latin typeface="TheSans UHH SemiLight Caps" panose="020B0402050302020203" pitchFamily="34" charset="0"/>
              </a:defRPr>
            </a:lvl2pPr>
            <a:lvl3pPr marL="1499386" indent="0">
              <a:lnSpc>
                <a:spcPts val="2123"/>
              </a:lnSpc>
              <a:buFontTx/>
              <a:buNone/>
              <a:defRPr sz="1900"/>
            </a:lvl3pPr>
            <a:lvl4pPr marL="2249079" indent="0">
              <a:lnSpc>
                <a:spcPts val="2123"/>
              </a:lnSpc>
              <a:buFontTx/>
              <a:buNone/>
              <a:defRPr sz="1900"/>
            </a:lvl4pPr>
            <a:lvl5pPr marL="2998773" indent="0">
              <a:lnSpc>
                <a:spcPts val="2123"/>
              </a:lnSpc>
              <a:buFontTx/>
              <a:buNone/>
              <a:defRPr sz="1900"/>
            </a:lvl5pPr>
          </a:lstStyle>
          <a:p>
            <a:pPr lvl="0"/>
            <a:r>
              <a:rPr lang="de-DE" dirty="0"/>
              <a:t>Textmasterformat bearbeiten</a:t>
            </a:r>
          </a:p>
          <a:p>
            <a:pPr lvl="1"/>
            <a:r>
              <a:rPr lang="de-DE" dirty="0"/>
              <a:t>Zweite Ebene</a:t>
            </a:r>
          </a:p>
        </p:txBody>
      </p:sp>
      <p:pic>
        <p:nvPicPr>
          <p:cNvPr id="3" name="Grafik 2">
            <a:extLst>
              <a:ext uri="{FF2B5EF4-FFF2-40B4-BE49-F238E27FC236}">
                <a16:creationId xmlns:a16="http://schemas.microsoft.com/office/drawing/2014/main" id="{50409451-3DBA-4E26-AF93-EE8375048A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206" y="3874352"/>
            <a:ext cx="4216623" cy="3218796"/>
          </a:xfrm>
          <a:prstGeom prst="rect">
            <a:avLst/>
          </a:prstGeom>
        </p:spPr>
      </p:pic>
    </p:spTree>
    <p:extLst>
      <p:ext uri="{BB962C8B-B14F-4D97-AF65-F5344CB8AC3E}">
        <p14:creationId xmlns:p14="http://schemas.microsoft.com/office/powerpoint/2010/main" val="11317021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43312" y="941346"/>
            <a:ext cx="3445469" cy="1111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6282240"/>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1499386" rtl="0" eaLnBrk="1" latinLnBrk="0" hangingPunct="1">
        <a:spcBef>
          <a:spcPct val="0"/>
        </a:spcBef>
        <a:buNone/>
        <a:defRPr sz="7200" kern="1200">
          <a:solidFill>
            <a:schemeClr val="tx1"/>
          </a:solidFill>
          <a:latin typeface="+mj-lt"/>
          <a:ea typeface="+mj-ea"/>
          <a:cs typeface="+mj-cs"/>
        </a:defRPr>
      </a:lvl1pPr>
    </p:titleStyle>
    <p:bodyStyle>
      <a:lvl1pPr marL="562269" indent="-562269" algn="l" defTabSz="1499386"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1pPr>
      <a:lvl2pPr marL="1218251" indent="-468559" algn="l" defTabSz="1499386"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2pPr>
      <a:lvl3pPr marL="1874232" indent="-374847" algn="l" defTabSz="1499386"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3pPr>
      <a:lvl4pPr marL="2623926" indent="-374847" algn="l" defTabSz="149938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4pPr>
      <a:lvl5pPr marL="3373619" indent="-374847" algn="l" defTabSz="149938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5pPr>
      <a:lvl6pPr marL="4123312" indent="-374847" algn="l" defTabSz="149938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6pPr>
      <a:lvl7pPr marL="4873005" indent="-374847" algn="l" defTabSz="149938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7pPr>
      <a:lvl8pPr marL="5622698" indent="-374847" algn="l" defTabSz="149938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8pPr>
      <a:lvl9pPr marL="6372392" indent="-374847" algn="l" defTabSz="149938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9pPr>
    </p:bodyStyle>
    <p:otherStyle>
      <a:defPPr>
        <a:defRPr lang="de-DE"/>
      </a:defPPr>
      <a:lvl1pPr marL="0" algn="l" defTabSz="1499386" rtl="0" eaLnBrk="1" latinLnBrk="0" hangingPunct="1">
        <a:defRPr sz="3000" kern="1200">
          <a:solidFill>
            <a:schemeClr val="tx1"/>
          </a:solidFill>
          <a:latin typeface="+mn-lt"/>
          <a:ea typeface="+mn-ea"/>
          <a:cs typeface="+mn-cs"/>
        </a:defRPr>
      </a:lvl1pPr>
      <a:lvl2pPr marL="749693" algn="l" defTabSz="1499386" rtl="0" eaLnBrk="1" latinLnBrk="0" hangingPunct="1">
        <a:defRPr sz="3000" kern="1200">
          <a:solidFill>
            <a:schemeClr val="tx1"/>
          </a:solidFill>
          <a:latin typeface="+mn-lt"/>
          <a:ea typeface="+mn-ea"/>
          <a:cs typeface="+mn-cs"/>
        </a:defRPr>
      </a:lvl2pPr>
      <a:lvl3pPr marL="1499386" algn="l" defTabSz="1499386" rtl="0" eaLnBrk="1" latinLnBrk="0" hangingPunct="1">
        <a:defRPr sz="3000" kern="1200">
          <a:solidFill>
            <a:schemeClr val="tx1"/>
          </a:solidFill>
          <a:latin typeface="+mn-lt"/>
          <a:ea typeface="+mn-ea"/>
          <a:cs typeface="+mn-cs"/>
        </a:defRPr>
      </a:lvl3pPr>
      <a:lvl4pPr marL="2249079" algn="l" defTabSz="1499386" rtl="0" eaLnBrk="1" latinLnBrk="0" hangingPunct="1">
        <a:defRPr sz="3000" kern="1200">
          <a:solidFill>
            <a:schemeClr val="tx1"/>
          </a:solidFill>
          <a:latin typeface="+mn-lt"/>
          <a:ea typeface="+mn-ea"/>
          <a:cs typeface="+mn-cs"/>
        </a:defRPr>
      </a:lvl4pPr>
      <a:lvl5pPr marL="2998773" algn="l" defTabSz="1499386" rtl="0" eaLnBrk="1" latinLnBrk="0" hangingPunct="1">
        <a:defRPr sz="3000" kern="1200">
          <a:solidFill>
            <a:schemeClr val="tx1"/>
          </a:solidFill>
          <a:latin typeface="+mn-lt"/>
          <a:ea typeface="+mn-ea"/>
          <a:cs typeface="+mn-cs"/>
        </a:defRPr>
      </a:lvl5pPr>
      <a:lvl6pPr marL="3748466" algn="l" defTabSz="1499386" rtl="0" eaLnBrk="1" latinLnBrk="0" hangingPunct="1">
        <a:defRPr sz="3000" kern="1200">
          <a:solidFill>
            <a:schemeClr val="tx1"/>
          </a:solidFill>
          <a:latin typeface="+mn-lt"/>
          <a:ea typeface="+mn-ea"/>
          <a:cs typeface="+mn-cs"/>
        </a:defRPr>
      </a:lvl6pPr>
      <a:lvl7pPr marL="4498158" algn="l" defTabSz="1499386" rtl="0" eaLnBrk="1" latinLnBrk="0" hangingPunct="1">
        <a:defRPr sz="3000" kern="1200">
          <a:solidFill>
            <a:schemeClr val="tx1"/>
          </a:solidFill>
          <a:latin typeface="+mn-lt"/>
          <a:ea typeface="+mn-ea"/>
          <a:cs typeface="+mn-cs"/>
        </a:defRPr>
      </a:lvl7pPr>
      <a:lvl8pPr marL="5247852" algn="l" defTabSz="1499386" rtl="0" eaLnBrk="1" latinLnBrk="0" hangingPunct="1">
        <a:defRPr sz="3000" kern="1200">
          <a:solidFill>
            <a:schemeClr val="tx1"/>
          </a:solidFill>
          <a:latin typeface="+mn-lt"/>
          <a:ea typeface="+mn-ea"/>
          <a:cs typeface="+mn-cs"/>
        </a:defRPr>
      </a:lvl8pPr>
      <a:lvl9pPr marL="5997545" algn="l" defTabSz="1499386" rtl="0" eaLnBrk="1" latinLnBrk="0" hangingPunct="1">
        <a:defRPr sz="3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Bildplatzhalter 16"/>
          <p:cNvSpPr>
            <a:spLocks noGrp="1"/>
          </p:cNvSpPr>
          <p:nvPr>
            <p:ph type="pic" sz="quarter" idx="23"/>
          </p:nvPr>
        </p:nvSpPr>
        <p:spPr>
          <a:xfrm>
            <a:off x="5419218" y="3276724"/>
            <a:ext cx="5148000" cy="75600"/>
          </a:xfrm>
          <a:solidFill>
            <a:srgbClr val="0271BB"/>
          </a:solidFill>
        </p:spPr>
      </p:sp>
      <p:sp>
        <p:nvSpPr>
          <p:cNvPr id="4" name="Textplatzhalter 3"/>
          <p:cNvSpPr>
            <a:spLocks noGrp="1"/>
          </p:cNvSpPr>
          <p:nvPr>
            <p:ph type="body" sz="quarter" idx="14"/>
          </p:nvPr>
        </p:nvSpPr>
        <p:spPr>
          <a:xfrm>
            <a:off x="6947520" y="13516495"/>
            <a:ext cx="3907730" cy="1013899"/>
          </a:xfrm>
        </p:spPr>
        <p:txBody>
          <a:bodyPr/>
          <a:lstStyle/>
          <a:p>
            <a:pPr algn="ctr">
              <a:lnSpc>
                <a:spcPct val="115000"/>
              </a:lnSpc>
              <a:spcAft>
                <a:spcPts val="800"/>
              </a:spcAft>
            </a:pPr>
            <a:r>
              <a:rPr lang="de-DE" sz="1300" i="1" dirty="0">
                <a:effectLst/>
                <a:latin typeface="TheSans UHH" panose="020B0502050302020203" pitchFamily="34" charset="0"/>
                <a:ea typeface="Times New Roman" panose="02020603050405020304" pitchFamily="18" charset="0"/>
                <a:cs typeface="Times New Roman" panose="02020603050405020304" pitchFamily="18" charset="0"/>
              </a:rPr>
              <a:t>Kunst im Interreligiösen Dialog</a:t>
            </a:r>
            <a:r>
              <a:rPr lang="de-DE" sz="1300" dirty="0">
                <a:effectLst/>
                <a:latin typeface="TheSans UHH" panose="020B0502050302020203" pitchFamily="34" charset="0"/>
                <a:ea typeface="Times New Roman" panose="02020603050405020304" pitchFamily="18" charset="0"/>
                <a:cs typeface="Times New Roman" panose="02020603050405020304" pitchFamily="18" charset="0"/>
              </a:rPr>
              <a:t> : Eine Veranstaltung in Kooperation mit der Akademie der Weltreligionen. Diese Veranstaltung ist eine Zusammenarbeit mit der </a:t>
            </a:r>
            <a:r>
              <a:rPr lang="de-DE" sz="1300">
                <a:effectLst/>
                <a:latin typeface="TheSans UHH" panose="020B0502050302020203" pitchFamily="34" charset="0"/>
                <a:ea typeface="Times New Roman" panose="02020603050405020304" pitchFamily="18" charset="0"/>
                <a:cs typeface="Times New Roman" panose="02020603050405020304" pitchFamily="18" charset="0"/>
              </a:rPr>
              <a:t>Hamburger Kunsthalle.</a:t>
            </a:r>
            <a:endParaRPr lang="de-DE" sz="1300" dirty="0">
              <a:effectLst/>
              <a:latin typeface="TheSans UHH" panose="020B0502050302020203" pitchFamily="34" charset="0"/>
              <a:ea typeface="Times New Roman" panose="02020603050405020304" pitchFamily="18" charset="0"/>
              <a:cs typeface="Times New Roman" panose="02020603050405020304" pitchFamily="18" charset="0"/>
            </a:endParaRPr>
          </a:p>
        </p:txBody>
      </p:sp>
      <p:sp>
        <p:nvSpPr>
          <p:cNvPr id="21" name="Textplatzhalter 20"/>
          <p:cNvSpPr>
            <a:spLocks noGrp="1"/>
          </p:cNvSpPr>
          <p:nvPr>
            <p:ph type="body" sz="quarter" idx="16"/>
          </p:nvPr>
        </p:nvSpPr>
        <p:spPr>
          <a:xfrm>
            <a:off x="5814228" y="2805670"/>
            <a:ext cx="4901423" cy="471054"/>
          </a:xfrm>
        </p:spPr>
        <p:txBody>
          <a:bodyPr/>
          <a:lstStyle/>
          <a:p>
            <a:r>
              <a:rPr lang="de-DE" dirty="0" err="1">
                <a:solidFill>
                  <a:srgbClr val="3C515A"/>
                </a:solidFill>
              </a:rPr>
              <a:t>einladung</a:t>
            </a:r>
            <a:r>
              <a:rPr lang="de-DE" dirty="0">
                <a:solidFill>
                  <a:srgbClr val="3C515A"/>
                </a:solidFill>
              </a:rPr>
              <a:t> zur VERANSTALTUNG</a:t>
            </a:r>
          </a:p>
        </p:txBody>
      </p:sp>
      <p:sp>
        <p:nvSpPr>
          <p:cNvPr id="6" name="Textplatzhalter 5"/>
          <p:cNvSpPr>
            <a:spLocks noGrp="1"/>
          </p:cNvSpPr>
          <p:nvPr>
            <p:ph type="body" sz="quarter" idx="21"/>
          </p:nvPr>
        </p:nvSpPr>
        <p:spPr>
          <a:xfrm>
            <a:off x="6500227" y="14859364"/>
            <a:ext cx="4355023" cy="154664"/>
          </a:xfrm>
        </p:spPr>
        <p:txBody>
          <a:bodyPr/>
          <a:lstStyle/>
          <a:p>
            <a:r>
              <a:rPr lang="de-DE" dirty="0"/>
              <a:t>https://www.religionen.uni-hamburg.de/akademie-der-weltreligionen</a:t>
            </a:r>
          </a:p>
        </p:txBody>
      </p:sp>
      <p:sp>
        <p:nvSpPr>
          <p:cNvPr id="24" name="Textplatzhalter 23"/>
          <p:cNvSpPr>
            <a:spLocks noGrp="1"/>
          </p:cNvSpPr>
          <p:nvPr>
            <p:ph type="body" sz="quarter" idx="25"/>
          </p:nvPr>
        </p:nvSpPr>
        <p:spPr>
          <a:xfrm>
            <a:off x="5310634" y="3495146"/>
            <a:ext cx="5598665" cy="3184108"/>
          </a:xfrm>
        </p:spPr>
        <p:txBody>
          <a:bodyPr/>
          <a:lstStyle/>
          <a:p>
            <a:pPr algn="ctr"/>
            <a:r>
              <a:rPr lang="de-DE" sz="5800" dirty="0">
                <a:solidFill>
                  <a:srgbClr val="3C515A"/>
                </a:solidFill>
              </a:rPr>
              <a:t>KUNST IM </a:t>
            </a:r>
          </a:p>
          <a:p>
            <a:pPr algn="ctr"/>
            <a:r>
              <a:rPr lang="de-DE" sz="5800" dirty="0">
                <a:solidFill>
                  <a:srgbClr val="3C515A"/>
                </a:solidFill>
              </a:rPr>
              <a:t>INTERRELIGIÖSEN DIALOG</a:t>
            </a:r>
          </a:p>
        </p:txBody>
      </p:sp>
      <p:sp>
        <p:nvSpPr>
          <p:cNvPr id="25" name="Textplatzhalter 24"/>
          <p:cNvSpPr>
            <a:spLocks noGrp="1"/>
          </p:cNvSpPr>
          <p:nvPr>
            <p:ph type="body" sz="quarter" idx="26"/>
          </p:nvPr>
        </p:nvSpPr>
        <p:spPr>
          <a:xfrm>
            <a:off x="5382642" y="6661100"/>
            <a:ext cx="5546369" cy="471054"/>
          </a:xfrm>
        </p:spPr>
        <p:txBody>
          <a:bodyPr/>
          <a:lstStyle/>
          <a:p>
            <a:pPr algn="ctr"/>
            <a:r>
              <a:rPr lang="en-US" dirty="0">
                <a:solidFill>
                  <a:srgbClr val="3C515A"/>
                </a:solidFill>
              </a:rPr>
              <a:t>Zu </a:t>
            </a:r>
            <a:r>
              <a:rPr lang="en-US" dirty="0" err="1">
                <a:solidFill>
                  <a:srgbClr val="3C515A"/>
                </a:solidFill>
              </a:rPr>
              <a:t>gast</a:t>
            </a:r>
            <a:r>
              <a:rPr lang="en-US" dirty="0">
                <a:solidFill>
                  <a:srgbClr val="3C515A"/>
                </a:solidFill>
              </a:rPr>
              <a:t> in der hamburger </a:t>
            </a:r>
            <a:r>
              <a:rPr lang="en-US" dirty="0" err="1">
                <a:solidFill>
                  <a:srgbClr val="3C515A"/>
                </a:solidFill>
              </a:rPr>
              <a:t>kunsthalle</a:t>
            </a:r>
            <a:endParaRPr lang="de-DE" dirty="0">
              <a:solidFill>
                <a:srgbClr val="3C515A"/>
              </a:solidFill>
            </a:endParaRPr>
          </a:p>
        </p:txBody>
      </p:sp>
      <p:sp>
        <p:nvSpPr>
          <p:cNvPr id="26" name="Textplatzhalter 25"/>
          <p:cNvSpPr>
            <a:spLocks noGrp="1"/>
          </p:cNvSpPr>
          <p:nvPr>
            <p:ph type="body" sz="quarter" idx="27"/>
          </p:nvPr>
        </p:nvSpPr>
        <p:spPr>
          <a:xfrm>
            <a:off x="944563" y="7884264"/>
            <a:ext cx="9445624" cy="3457356"/>
          </a:xfrm>
        </p:spPr>
        <p:txBody>
          <a:bodyPr/>
          <a:lstStyle/>
          <a:p>
            <a:pPr>
              <a:lnSpc>
                <a:spcPct val="107000"/>
              </a:lnSpc>
              <a:spcAft>
                <a:spcPts val="800"/>
              </a:spcAft>
            </a:pPr>
            <a:r>
              <a:rPr lang="de-DE" dirty="0">
                <a:effectLst/>
                <a:ea typeface="Calibri" panose="020F0502020204030204" pitchFamily="34" charset="0"/>
                <a:cs typeface="Times New Roman" panose="02020603050405020304" pitchFamily="18" charset="0"/>
              </a:rPr>
              <a:t>Zivilcourage – mehr als Mut!</a:t>
            </a:r>
          </a:p>
          <a:p>
            <a:pPr>
              <a:lnSpc>
                <a:spcPct val="107000"/>
              </a:lnSpc>
              <a:spcAft>
                <a:spcPts val="800"/>
              </a:spcAft>
            </a:pPr>
            <a:r>
              <a:rPr lang="de-DE" sz="1600" b="0" dirty="0">
                <a:effectLst/>
                <a:ea typeface="Calibri" panose="020F0502020204030204" pitchFamily="34" charset="0"/>
                <a:cs typeface="Times New Roman" panose="02020603050405020304" pitchFamily="18" charset="0"/>
              </a:rPr>
              <a:t>Unter Zivilcourage – dem „Mut“ der Bürger*innen, wird das sich Einsetzen für Andere verstanden, ohne genau zu wissen, wie der Ausgang der eigenen Tat sein wird. Ohne das Kalkül eines persönlichen Vorteils. Der Begriff existiert erst seit Anfang des 19. Jahrhunderts. Welche Bedeutung hat Zivilcourage in den Glaubensgrundsätzen von Religionen, die bekanntlich sehr viel älter sind?  </a:t>
            </a:r>
          </a:p>
          <a:p>
            <a:pPr>
              <a:lnSpc>
                <a:spcPct val="107000"/>
              </a:lnSpc>
              <a:spcAft>
                <a:spcPts val="800"/>
              </a:spcAft>
            </a:pPr>
            <a:r>
              <a:rPr lang="de-DE" sz="1600" b="0" dirty="0">
                <a:effectLst/>
                <a:ea typeface="Calibri" panose="020F0502020204030204" pitchFamily="34" charset="0"/>
                <a:cs typeface="Times New Roman" panose="02020603050405020304" pitchFamily="18" charset="0"/>
              </a:rPr>
              <a:t>Die drei Referierenden des Abends einer alevitischen, christlichen und muslimischen Tradition nähern sich mit ihren persönlichen Perspektiven zwei Kunstwerken, die auf unterschiedliche Weise Zivilcourage thematisieren.</a:t>
            </a:r>
          </a:p>
          <a:p>
            <a:pPr>
              <a:lnSpc>
                <a:spcPct val="107000"/>
              </a:lnSpc>
              <a:spcAft>
                <a:spcPts val="800"/>
              </a:spcAft>
            </a:pPr>
            <a:r>
              <a:rPr lang="de-DE" sz="1600" b="0" dirty="0">
                <a:effectLst/>
                <a:ea typeface="Calibri" panose="020F0502020204030204" pitchFamily="34" charset="0"/>
                <a:cs typeface="Times New Roman" panose="02020603050405020304" pitchFamily="18" charset="0"/>
              </a:rPr>
              <a:t>Die Besucher*innen der Veranstaltung werden ins Gespräch mit einbezogen.</a:t>
            </a:r>
            <a:br>
              <a:rPr lang="de-DE" sz="1600" b="0" dirty="0">
                <a:effectLst/>
                <a:ea typeface="Calibri" panose="020F0502020204030204" pitchFamily="34" charset="0"/>
                <a:cs typeface="Times New Roman" panose="02020603050405020304" pitchFamily="18" charset="0"/>
              </a:rPr>
            </a:br>
            <a:endParaRPr lang="de-DE" sz="1600" b="0" dirty="0">
              <a:effectLst/>
              <a:ea typeface="Calibri" panose="020F0502020204030204" pitchFamily="34" charset="0"/>
              <a:cs typeface="Times New Roman" panose="02020603050405020304" pitchFamily="18" charset="0"/>
            </a:endParaRPr>
          </a:p>
          <a:p>
            <a:pPr>
              <a:lnSpc>
                <a:spcPct val="115000"/>
              </a:lnSpc>
              <a:spcAft>
                <a:spcPts val="800"/>
              </a:spcAft>
            </a:pPr>
            <a:r>
              <a:rPr lang="de-DE" sz="1500" dirty="0">
                <a:effectLst/>
                <a:ea typeface="Times New Roman" panose="02020603050405020304" pitchFamily="18" charset="0"/>
                <a:cs typeface="Times New Roman" panose="02020603050405020304" pitchFamily="18" charset="0"/>
              </a:rPr>
              <a:t>Moderation</a:t>
            </a:r>
            <a:r>
              <a:rPr lang="de-DE" sz="1500" b="0" dirty="0">
                <a:effectLst/>
                <a:ea typeface="Times New Roman" panose="02020603050405020304" pitchFamily="18" charset="0"/>
                <a:cs typeface="Times New Roman" panose="02020603050405020304" pitchFamily="18" charset="0"/>
              </a:rPr>
              <a:t>: Marion Koch, Kunsthistorikerin und Kunstvermittlerin, Initiatorin des Projekts</a:t>
            </a:r>
            <a:endParaRPr lang="de-DE" sz="1500" b="0" dirty="0">
              <a:effectLst/>
              <a:ea typeface="Calibri" panose="020F0502020204030204" pitchFamily="34" charset="0"/>
              <a:cs typeface="Times New Roman" panose="02020603050405020304" pitchFamily="18" charset="0"/>
            </a:endParaRPr>
          </a:p>
          <a:p>
            <a:pPr>
              <a:lnSpc>
                <a:spcPct val="115000"/>
              </a:lnSpc>
              <a:spcAft>
                <a:spcPts val="800"/>
              </a:spcAft>
            </a:pPr>
            <a:endParaRPr lang="de-DE" sz="1400" b="0" dirty="0">
              <a:ea typeface="Calibri" panose="020F0502020204030204" pitchFamily="34" charset="0"/>
              <a:cs typeface="Times New Roman" panose="02020603050405020304" pitchFamily="18" charset="0"/>
            </a:endParaRPr>
          </a:p>
          <a:p>
            <a:pPr>
              <a:lnSpc>
                <a:spcPct val="115000"/>
              </a:lnSpc>
              <a:spcAft>
                <a:spcPts val="800"/>
              </a:spcAft>
            </a:pPr>
            <a:endParaRPr lang="de-DE" sz="1400" b="0" dirty="0">
              <a:effectLst/>
              <a:ea typeface="Calibri" panose="020F0502020204030204" pitchFamily="34" charset="0"/>
              <a:cs typeface="Times New Roman" panose="02020603050405020304" pitchFamily="18" charset="0"/>
            </a:endParaRPr>
          </a:p>
          <a:p>
            <a:pPr>
              <a:lnSpc>
                <a:spcPct val="115000"/>
              </a:lnSpc>
              <a:spcAft>
                <a:spcPts val="800"/>
              </a:spcAft>
            </a:pPr>
            <a:endParaRPr lang="de-DE" sz="1400" b="0" dirty="0">
              <a:effectLst/>
              <a:ea typeface="Calibri" panose="020F0502020204030204" pitchFamily="34" charset="0"/>
              <a:cs typeface="Times New Roman" panose="02020603050405020304" pitchFamily="18" charset="0"/>
            </a:endParaRPr>
          </a:p>
        </p:txBody>
      </p:sp>
      <p:sp>
        <p:nvSpPr>
          <p:cNvPr id="46" name="Textplatzhalter 45"/>
          <p:cNvSpPr>
            <a:spLocks noGrp="1"/>
          </p:cNvSpPr>
          <p:nvPr>
            <p:ph type="body" sz="quarter" idx="31"/>
          </p:nvPr>
        </p:nvSpPr>
        <p:spPr>
          <a:xfrm>
            <a:off x="944563" y="11806195"/>
            <a:ext cx="2565871" cy="1013899"/>
          </a:xfrm>
        </p:spPr>
        <p:txBody>
          <a:bodyPr/>
          <a:lstStyle/>
          <a:p>
            <a:pPr>
              <a:lnSpc>
                <a:spcPct val="115000"/>
              </a:lnSpc>
              <a:spcAft>
                <a:spcPts val="800"/>
              </a:spcAft>
            </a:pPr>
            <a:r>
              <a:rPr lang="de-DE" sz="1400" b="1" dirty="0">
                <a:solidFill>
                  <a:srgbClr val="000000"/>
                </a:solidFill>
                <a:effectLst/>
                <a:ea typeface="Calibri" panose="020F0502020204030204" pitchFamily="34" charset="0"/>
                <a:cs typeface="Times New Roman" panose="02020603050405020304" pitchFamily="18" charset="0"/>
              </a:rPr>
              <a:t>Hamida Sarah Behr</a:t>
            </a:r>
            <a:r>
              <a:rPr lang="de-DE" sz="1400" b="0" dirty="0">
                <a:solidFill>
                  <a:srgbClr val="000000"/>
                </a:solidFill>
                <a:effectLst/>
                <a:ea typeface="Calibri" panose="020F0502020204030204" pitchFamily="34" charset="0"/>
                <a:cs typeface="Times New Roman" panose="02020603050405020304" pitchFamily="18" charset="0"/>
              </a:rPr>
              <a:t>, </a:t>
            </a:r>
            <a:br>
              <a:rPr lang="de-DE" sz="1400" b="0" dirty="0">
                <a:solidFill>
                  <a:srgbClr val="000000"/>
                </a:solidFill>
                <a:effectLst/>
                <a:ea typeface="Calibri" panose="020F0502020204030204" pitchFamily="34" charset="0"/>
                <a:cs typeface="Times New Roman" panose="02020603050405020304" pitchFamily="18" charset="0"/>
              </a:rPr>
            </a:br>
            <a:r>
              <a:rPr lang="de-DE" sz="1400" b="0" dirty="0">
                <a:solidFill>
                  <a:srgbClr val="000000"/>
                </a:solidFill>
                <a:effectLst/>
                <a:ea typeface="Calibri" panose="020F0502020204030204" pitchFamily="34" charset="0"/>
                <a:cs typeface="Times New Roman" panose="02020603050405020304" pitchFamily="18" charset="0"/>
              </a:rPr>
              <a:t>Erziehungs- und Islam-wissenschaftlerin, Muslimin</a:t>
            </a:r>
            <a:endParaRPr lang="de-DE" dirty="0"/>
          </a:p>
        </p:txBody>
      </p:sp>
      <p:sp>
        <p:nvSpPr>
          <p:cNvPr id="47" name="Textplatzhalter 46"/>
          <p:cNvSpPr>
            <a:spLocks noGrp="1"/>
          </p:cNvSpPr>
          <p:nvPr>
            <p:ph type="body" sz="quarter" idx="32"/>
          </p:nvPr>
        </p:nvSpPr>
        <p:spPr>
          <a:xfrm>
            <a:off x="7470874" y="11806195"/>
            <a:ext cx="3028753" cy="1013899"/>
          </a:xfrm>
        </p:spPr>
        <p:txBody>
          <a:bodyPr/>
          <a:lstStyle/>
          <a:p>
            <a:pPr>
              <a:lnSpc>
                <a:spcPct val="115000"/>
              </a:lnSpc>
              <a:spcAft>
                <a:spcPts val="800"/>
              </a:spcAft>
            </a:pPr>
            <a:r>
              <a:rPr lang="de-DE" sz="1400" b="1" dirty="0" err="1">
                <a:effectLst/>
                <a:ea typeface="Calibri" panose="020F0502020204030204" pitchFamily="34" charset="0"/>
                <a:cs typeface="Calibri" panose="020F0502020204030204" pitchFamily="34" charset="0"/>
              </a:rPr>
              <a:t>Mahsuni</a:t>
            </a:r>
            <a:r>
              <a:rPr lang="de-DE" sz="1400" b="1" dirty="0">
                <a:effectLst/>
                <a:ea typeface="Calibri" panose="020F0502020204030204" pitchFamily="34" charset="0"/>
                <a:cs typeface="Calibri" panose="020F0502020204030204" pitchFamily="34" charset="0"/>
              </a:rPr>
              <a:t> </a:t>
            </a:r>
            <a:r>
              <a:rPr lang="de-DE" sz="1400" b="1" dirty="0" err="1">
                <a:effectLst/>
                <a:ea typeface="Calibri" panose="020F0502020204030204" pitchFamily="34" charset="0"/>
                <a:cs typeface="Calibri" panose="020F0502020204030204" pitchFamily="34" charset="0"/>
              </a:rPr>
              <a:t>İme</a:t>
            </a:r>
            <a:r>
              <a:rPr lang="de-DE" sz="1400" b="1" dirty="0">
                <a:effectLst/>
                <a:ea typeface="Calibri" panose="020F0502020204030204" pitchFamily="34" charset="0"/>
                <a:cs typeface="Calibri" panose="020F0502020204030204" pitchFamily="34" charset="0"/>
              </a:rPr>
              <a:t>, </a:t>
            </a:r>
            <a:br>
              <a:rPr lang="de-DE" sz="1400" b="1" dirty="0">
                <a:effectLst/>
                <a:ea typeface="Calibri" panose="020F0502020204030204" pitchFamily="34" charset="0"/>
                <a:cs typeface="Calibri" panose="020F0502020204030204" pitchFamily="34" charset="0"/>
              </a:rPr>
            </a:br>
            <a:r>
              <a:rPr lang="de-DE" sz="1400" b="0" dirty="0">
                <a:effectLst/>
                <a:ea typeface="Calibri" panose="020F0502020204030204" pitchFamily="34" charset="0"/>
                <a:cs typeface="Calibri" panose="020F0502020204030204" pitchFamily="34" charset="0"/>
              </a:rPr>
              <a:t>Alevitische Gemeinde </a:t>
            </a:r>
            <a:r>
              <a:rPr lang="de-DE" sz="1400" b="0" dirty="0" err="1">
                <a:effectLst/>
                <a:ea typeface="Calibri" panose="020F0502020204030204" pitchFamily="34" charset="0"/>
                <a:cs typeface="Calibri" panose="020F0502020204030204" pitchFamily="34" charset="0"/>
              </a:rPr>
              <a:t>Nobistor</a:t>
            </a:r>
            <a:r>
              <a:rPr lang="de-DE" sz="1400" b="0" dirty="0">
                <a:effectLst/>
                <a:ea typeface="Calibri" panose="020F0502020204030204" pitchFamily="34" charset="0"/>
                <a:cs typeface="Calibri" panose="020F0502020204030204" pitchFamily="34" charset="0"/>
              </a:rPr>
              <a:t>, Mitglied im </a:t>
            </a:r>
            <a:r>
              <a:rPr lang="de-DE" sz="1400" b="0" dirty="0" err="1">
                <a:effectLst/>
                <a:ea typeface="Calibri" panose="020F0502020204030204" pitchFamily="34" charset="0"/>
                <a:cs typeface="Calibri" panose="020F0502020204030204" pitchFamily="34" charset="0"/>
              </a:rPr>
              <a:t>Geistlichenrat</a:t>
            </a:r>
            <a:r>
              <a:rPr lang="de-DE" sz="1400" b="0" dirty="0">
                <a:effectLst/>
                <a:ea typeface="Calibri" panose="020F0502020204030204" pitchFamily="34" charset="0"/>
                <a:cs typeface="Calibri" panose="020F0502020204030204" pitchFamily="34" charset="0"/>
              </a:rPr>
              <a:t> der Gemeinde</a:t>
            </a:r>
            <a:endParaRPr lang="de-DE" sz="1400" b="1" dirty="0">
              <a:effectLst/>
              <a:ea typeface="Calibri" panose="020F0502020204030204" pitchFamily="34" charset="0"/>
              <a:cs typeface="Calibri" panose="020F0502020204030204" pitchFamily="34" charset="0"/>
            </a:endParaRPr>
          </a:p>
          <a:p>
            <a:endParaRPr lang="de-DE" dirty="0"/>
          </a:p>
        </p:txBody>
      </p:sp>
      <p:sp>
        <p:nvSpPr>
          <p:cNvPr id="48" name="Textplatzhalter 47"/>
          <p:cNvSpPr>
            <a:spLocks noGrp="1"/>
          </p:cNvSpPr>
          <p:nvPr>
            <p:ph type="body" sz="quarter" idx="33"/>
          </p:nvPr>
        </p:nvSpPr>
        <p:spPr>
          <a:xfrm>
            <a:off x="3798466" y="11806195"/>
            <a:ext cx="3531103" cy="1191609"/>
          </a:xfrm>
        </p:spPr>
        <p:txBody>
          <a:bodyPr/>
          <a:lstStyle/>
          <a:p>
            <a:pPr>
              <a:lnSpc>
                <a:spcPct val="115000"/>
              </a:lnSpc>
              <a:spcAft>
                <a:spcPts val="800"/>
              </a:spcAft>
            </a:pPr>
            <a:r>
              <a:rPr lang="de-DE" sz="1400" b="1" dirty="0" err="1">
                <a:effectLst/>
                <a:ea typeface="Calibri" panose="020F0502020204030204" pitchFamily="34" charset="0"/>
                <a:cs typeface="Times New Roman" panose="02020603050405020304" pitchFamily="18" charset="0"/>
              </a:rPr>
              <a:t>Wondibel</a:t>
            </a:r>
            <a:r>
              <a:rPr lang="de-DE" sz="1400" b="1" dirty="0">
                <a:effectLst/>
                <a:ea typeface="Calibri" panose="020F0502020204030204" pitchFamily="34" charset="0"/>
                <a:cs typeface="Times New Roman" panose="02020603050405020304" pitchFamily="18" charset="0"/>
              </a:rPr>
              <a:t> </a:t>
            </a:r>
            <a:r>
              <a:rPr lang="de-DE" sz="1400" b="1" dirty="0" err="1">
                <a:effectLst/>
                <a:ea typeface="Calibri" panose="020F0502020204030204" pitchFamily="34" charset="0"/>
                <a:cs typeface="Times New Roman" panose="02020603050405020304" pitchFamily="18" charset="0"/>
              </a:rPr>
              <a:t>Opoku</a:t>
            </a:r>
            <a:r>
              <a:rPr lang="de-DE" sz="1400" b="1" dirty="0">
                <a:effectLst/>
                <a:ea typeface="Calibri" panose="020F0502020204030204" pitchFamily="34" charset="0"/>
                <a:cs typeface="Times New Roman" panose="02020603050405020304" pitchFamily="18" charset="0"/>
              </a:rPr>
              <a:t>, </a:t>
            </a:r>
            <a:br>
              <a:rPr lang="de-DE" sz="1400" b="1" dirty="0">
                <a:effectLst/>
                <a:ea typeface="Calibri" panose="020F0502020204030204" pitchFamily="34" charset="0"/>
                <a:cs typeface="Times New Roman" panose="02020603050405020304" pitchFamily="18" charset="0"/>
              </a:rPr>
            </a:br>
            <a:r>
              <a:rPr lang="de-DE" sz="1400" b="0" dirty="0">
                <a:effectLst/>
                <a:ea typeface="Calibri" panose="020F0502020204030204" pitchFamily="34" charset="0"/>
                <a:cs typeface="Times New Roman" panose="02020603050405020304" pitchFamily="18" charset="0"/>
              </a:rPr>
              <a:t>Diplom Juristin und Rechtsreferendarin in Hamburg, Mitglied bei </a:t>
            </a:r>
            <a:r>
              <a:rPr lang="de-DE" sz="1400" b="0" dirty="0" err="1">
                <a:effectLst/>
                <a:ea typeface="Calibri" panose="020F0502020204030204" pitchFamily="34" charset="0"/>
                <a:cs typeface="Times New Roman" panose="02020603050405020304" pitchFamily="18" charset="0"/>
              </a:rPr>
              <a:t>MosaiQ</a:t>
            </a:r>
            <a:r>
              <a:rPr lang="de-DE" sz="1400" b="0" dirty="0">
                <a:effectLst/>
                <a:ea typeface="Calibri" panose="020F0502020204030204" pitchFamily="34" charset="0"/>
                <a:cs typeface="Times New Roman" panose="02020603050405020304" pitchFamily="18" charset="0"/>
              </a:rPr>
              <a:t> und aktiver Teil der Living Generation Church</a:t>
            </a:r>
            <a:endParaRPr lang="de-DE" sz="1400" b="1" dirty="0">
              <a:effectLst/>
              <a:ea typeface="Calibri" panose="020F0502020204030204" pitchFamily="34" charset="0"/>
              <a:cs typeface="Times New Roman" panose="02020603050405020304" pitchFamily="18" charset="0"/>
            </a:endParaRPr>
          </a:p>
          <a:p>
            <a:endParaRPr lang="de-DE" dirty="0"/>
          </a:p>
        </p:txBody>
      </p:sp>
      <p:sp>
        <p:nvSpPr>
          <p:cNvPr id="16" name="Textplatzhalter 15"/>
          <p:cNvSpPr>
            <a:spLocks noGrp="1"/>
          </p:cNvSpPr>
          <p:nvPr>
            <p:ph type="body" sz="quarter" idx="34"/>
          </p:nvPr>
        </p:nvSpPr>
        <p:spPr>
          <a:xfrm>
            <a:off x="908530" y="13340224"/>
            <a:ext cx="5770256" cy="1673804"/>
          </a:xfrm>
        </p:spPr>
        <p:txBody>
          <a:bodyPr/>
          <a:lstStyle/>
          <a:p>
            <a:r>
              <a:rPr lang="de-DE" sz="2300" dirty="0"/>
              <a:t>Donnerstag, 19. Juni 2025, </a:t>
            </a:r>
          </a:p>
          <a:p>
            <a:r>
              <a:rPr lang="de-DE" sz="2300" dirty="0"/>
              <a:t>19-20.30 Uhr, Hamburger Kunsthalle, Glockengießerwall 5 · 20095 Hamburg</a:t>
            </a:r>
          </a:p>
        </p:txBody>
      </p:sp>
      <p:sp>
        <p:nvSpPr>
          <p:cNvPr id="84" name="Inhaltsplatzhalter 83"/>
          <p:cNvSpPr>
            <a:spLocks noGrp="1"/>
          </p:cNvSpPr>
          <p:nvPr>
            <p:ph sz="quarter" idx="35"/>
          </p:nvPr>
        </p:nvSpPr>
        <p:spPr/>
        <p:txBody>
          <a:bodyPr/>
          <a:lstStyle/>
          <a:p>
            <a:pPr lvl="1"/>
            <a:r>
              <a:rPr lang="de-DE" dirty="0">
                <a:solidFill>
                  <a:srgbClr val="0271BB"/>
                </a:solidFill>
              </a:rPr>
              <a:t>AKADEMIE DER WELTRELIGIONEN</a:t>
            </a:r>
          </a:p>
        </p:txBody>
      </p:sp>
      <p:sp>
        <p:nvSpPr>
          <p:cNvPr id="22" name="Textfeld 21">
            <a:extLst>
              <a:ext uri="{FF2B5EF4-FFF2-40B4-BE49-F238E27FC236}">
                <a16:creationId xmlns:a16="http://schemas.microsoft.com/office/drawing/2014/main" id="{0B2E37E1-F189-4CEC-8F87-CDBBAA8E56F8}"/>
              </a:ext>
            </a:extLst>
          </p:cNvPr>
          <p:cNvSpPr txBox="1"/>
          <p:nvPr/>
        </p:nvSpPr>
        <p:spPr>
          <a:xfrm>
            <a:off x="846138" y="7165156"/>
            <a:ext cx="4572282" cy="215444"/>
          </a:xfrm>
          <a:prstGeom prst="rect">
            <a:avLst/>
          </a:prstGeom>
          <a:noFill/>
        </p:spPr>
        <p:txBody>
          <a:bodyPr wrap="square">
            <a:spAutoFit/>
          </a:bodyPr>
          <a:lstStyle/>
          <a:p>
            <a:pPr>
              <a:spcAft>
                <a:spcPts val="400"/>
              </a:spcAft>
            </a:pPr>
            <a:r>
              <a:rPr lang="de-DE" sz="800" dirty="0">
                <a:effectLst/>
                <a:latin typeface="Calibri" panose="020F0502020204030204" pitchFamily="34" charset="0"/>
                <a:ea typeface="Calibri" panose="020F0502020204030204" pitchFamily="34" charset="0"/>
                <a:cs typeface="Times New Roman" panose="02020603050405020304" pitchFamily="18" charset="0"/>
              </a:rPr>
              <a:t>Auguste Rodin: Pierre de </a:t>
            </a:r>
            <a:r>
              <a:rPr lang="de-DE" sz="800" dirty="0" err="1">
                <a:effectLst/>
                <a:latin typeface="Calibri" panose="020F0502020204030204" pitchFamily="34" charset="0"/>
                <a:ea typeface="Calibri" panose="020F0502020204030204" pitchFamily="34" charset="0"/>
                <a:cs typeface="Times New Roman" panose="02020603050405020304" pitchFamily="18" charset="0"/>
              </a:rPr>
              <a:t>Wiessant</a:t>
            </a:r>
            <a:r>
              <a:rPr lang="de-DE" sz="800" dirty="0">
                <a:effectLst/>
                <a:latin typeface="Calibri" panose="020F0502020204030204" pitchFamily="34" charset="0"/>
                <a:ea typeface="Calibri" panose="020F0502020204030204" pitchFamily="34" charset="0"/>
                <a:cs typeface="Times New Roman" panose="02020603050405020304" pitchFamily="18" charset="0"/>
              </a:rPr>
              <a:t>, 1885, Detail; © Hamburger Kunsthalle, </a:t>
            </a:r>
            <a:r>
              <a:rPr lang="de-DE" sz="800" dirty="0" err="1">
                <a:effectLst/>
                <a:latin typeface="Calibri" panose="020F0502020204030204" pitchFamily="34" charset="0"/>
                <a:ea typeface="Calibri" panose="020F0502020204030204" pitchFamily="34" charset="0"/>
                <a:cs typeface="Times New Roman" panose="02020603050405020304" pitchFamily="18" charset="0"/>
              </a:rPr>
              <a:t>bpk</a:t>
            </a:r>
            <a:r>
              <a:rPr lang="de-DE" sz="800" dirty="0">
                <a:effectLst/>
                <a:latin typeface="Calibri" panose="020F0502020204030204" pitchFamily="34" charset="0"/>
                <a:ea typeface="Calibri" panose="020F0502020204030204" pitchFamily="34" charset="0"/>
                <a:cs typeface="Times New Roman" panose="02020603050405020304" pitchFamily="18" charset="0"/>
              </a:rPr>
              <a:t> Foto: Christoph Irrgang</a:t>
            </a:r>
          </a:p>
        </p:txBody>
      </p:sp>
      <p:sp>
        <p:nvSpPr>
          <p:cNvPr id="18" name="Textfeld 17">
            <a:extLst>
              <a:ext uri="{FF2B5EF4-FFF2-40B4-BE49-F238E27FC236}">
                <a16:creationId xmlns:a16="http://schemas.microsoft.com/office/drawing/2014/main" id="{68920784-F8F7-43B6-994F-2E2EFFA1ABEA}"/>
              </a:ext>
            </a:extLst>
          </p:cNvPr>
          <p:cNvSpPr txBox="1"/>
          <p:nvPr/>
        </p:nvSpPr>
        <p:spPr>
          <a:xfrm>
            <a:off x="846138" y="14713191"/>
            <a:ext cx="5342776" cy="292388"/>
          </a:xfrm>
          <a:prstGeom prst="rect">
            <a:avLst/>
          </a:prstGeom>
          <a:noFill/>
        </p:spPr>
        <p:txBody>
          <a:bodyPr wrap="square">
            <a:spAutoFit/>
          </a:bodyPr>
          <a:lstStyle/>
          <a:p>
            <a:r>
              <a:rPr lang="de-DE" sz="1300" b="1" i="1" dirty="0"/>
              <a:t>Die Veranstaltungskosten sind im Eintritt enthalten (8 €, ermäßigt 5 €)</a:t>
            </a:r>
          </a:p>
        </p:txBody>
      </p:sp>
    </p:spTree>
    <p:extLst>
      <p:ext uri="{BB962C8B-B14F-4D97-AF65-F5344CB8AC3E}">
        <p14:creationId xmlns:p14="http://schemas.microsoft.com/office/powerpoint/2010/main" val="2707116901"/>
      </p:ext>
    </p:extLst>
  </p:cSld>
  <p:clrMapOvr>
    <a:masterClrMapping/>
  </p:clrMapOvr>
</p:sld>
</file>

<file path=ppt/theme/theme1.xml><?xml version="1.0" encoding="utf-8"?>
<a:theme xmlns:a="http://schemas.openxmlformats.org/drawingml/2006/main" name="Plakat_Ringvorlesung">
  <a:themeElements>
    <a:clrScheme name="uni-hamburg">
      <a:dk1>
        <a:sysClr val="windowText" lastClr="000000"/>
      </a:dk1>
      <a:lt1>
        <a:sysClr val="window" lastClr="FFFFFF"/>
      </a:lt1>
      <a:dk2>
        <a:srgbClr val="000000"/>
      </a:dk2>
      <a:lt2>
        <a:srgbClr val="FFFFFF"/>
      </a:lt2>
      <a:accent1>
        <a:srgbClr val="009CD1"/>
      </a:accent1>
      <a:accent2>
        <a:srgbClr val="E2001A"/>
      </a:accent2>
      <a:accent3>
        <a:srgbClr val="3C515A"/>
      </a:accent3>
      <a:accent4>
        <a:srgbClr val="BFBFBF"/>
      </a:accent4>
      <a:accent5>
        <a:srgbClr val="7F7F7F"/>
      </a:accent5>
      <a:accent6>
        <a:srgbClr val="595959"/>
      </a:accent6>
      <a:hlink>
        <a:srgbClr val="0000FF"/>
      </a:hlink>
      <a:folHlink>
        <a:srgbClr val="800080"/>
      </a:folHlink>
    </a:clrScheme>
    <a:fontScheme name="UHH">
      <a:majorFont>
        <a:latin typeface="TheSans UHH Bold Caps"/>
        <a:ea typeface=""/>
        <a:cs typeface=""/>
      </a:majorFont>
      <a:minorFont>
        <a:latin typeface="TheSans UHH"/>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276</Words>
  <Application>Microsoft Office PowerPoint</Application>
  <PresentationFormat>Benutzerdefiniert</PresentationFormat>
  <Paragraphs>20</Paragraphs>
  <Slides>1</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vt:i4>
      </vt:variant>
    </vt:vector>
  </HeadingPairs>
  <TitlesOfParts>
    <vt:vector size="7" baseType="lpstr">
      <vt:lpstr>Arial</vt:lpstr>
      <vt:lpstr>Calibri</vt:lpstr>
      <vt:lpstr>TheSans UHH</vt:lpstr>
      <vt:lpstr>TheSans UHH Bold Caps</vt:lpstr>
      <vt:lpstr>TheSans UHH SemiLight Caps</vt:lpstr>
      <vt:lpstr>Plakat_Ringvorlesung</vt:lpstr>
      <vt:lpstr>PowerPoint-Präsentation</vt:lpstr>
    </vt:vector>
  </TitlesOfParts>
  <Company>Universität Hamburg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Plakat Einzelvorlesung</dc:title>
  <dc:creator>Sabine Hamann</dc:creator>
  <cp:lastModifiedBy>Gwenn Arnaud</cp:lastModifiedBy>
  <cp:revision>72</cp:revision>
  <cp:lastPrinted>2024-09-17T07:42:17Z</cp:lastPrinted>
  <dcterms:created xsi:type="dcterms:W3CDTF">2016-02-22T09:01:06Z</dcterms:created>
  <dcterms:modified xsi:type="dcterms:W3CDTF">2025-06-03T14:51:39Z</dcterms:modified>
</cp:coreProperties>
</file>